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1"/>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a:xfrm>
            <a:off x="1290917" y="1025245"/>
            <a:ext cx="9610165" cy="2387600"/>
          </a:xfrm>
        </p:spPr>
        <p:txBody>
          <a:bodyPr anchor="ctr" anchorCtr="0">
            <a:noAutofit/>
          </a:bodyPr>
          <a:lstStyle/>
          <a:p>
            <a:r>
              <a:rPr lang="en-US" sz="4400" dirty="0"/>
              <a:t>Best Practice #26:</a:t>
            </a:r>
            <a:br>
              <a:rPr lang="en-US" sz="4400" dirty="0"/>
            </a:br>
            <a:r>
              <a:rPr lang="en-US" sz="4400" dirty="0"/>
              <a:t>Codevelop a multidisciplinary peripartum plan of care for pregnant women on medication assisted treatment and ensure a warm handoff to the hospital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3915803"/>
            <a:ext cx="9144000" cy="1655762"/>
          </a:xfrm>
        </p:spPr>
        <p:txBody>
          <a:bodyPr/>
          <a:lstStyle/>
          <a:p>
            <a:r>
              <a:rPr lang="en-US" i="1"/>
              <a:t>Transition of Care </a:t>
            </a:r>
          </a:p>
          <a:p>
            <a:r>
              <a:rPr lang="en-US" i="1"/>
              <a:t> </a:t>
            </a:r>
            <a:endParaRPr lang="en-US" i="1" dirty="0"/>
          </a:p>
        </p:txBody>
      </p:sp>
    </p:spTree>
    <p:extLst>
      <p:ext uri="{BB962C8B-B14F-4D97-AF65-F5344CB8AC3E}">
        <p14:creationId xmlns:p14="http://schemas.microsoft.com/office/powerpoint/2010/main" val="333183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Codevelop a multidisciplinary peripartum plan of care for pregnant women on medication assisted treatment and ensure a warm handoff to the hospital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Develop a patient-centered approach to developing a peripartum plan of care for pregnant patients with opioid use disorder (OUD) to facilitate continuation of appropriate medication assisted treatment (MAT) dosing, pain management and related needs.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Codevelop a multidisciplinary peripartum plan of care for pregnant women on medication assisted treatment and ensure a warm handoff to the hospital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000" dirty="0"/>
              <a:t>A clear, informed plan developed with patients and relevant providers for the management of OUD in the peripartum period will avoid physiologic instability, facilitate patient buy-in and optimize transitions of care.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Codevelop a multidisciplinary peripartum plan of care for pregnant women on medication assisted treatment and ensure a warm handoff to the hospital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000" dirty="0"/>
              <a:t>Develop a peripartum checklist for patients with OUD. Ideally with multidisciplinary input, highlighting key patient health information, current MAT therapeutic regimen, contact information for providers, and recommended activities to prepare patients for the peripartum period in the hospital.</a:t>
            </a:r>
          </a:p>
          <a:p>
            <a:r>
              <a:rPr lang="en-US" sz="2000" dirty="0"/>
              <a:t>Develop a protocol to utilize the peripartum checklist.  Plan strategically for how to incorporate the designed checklist into prenatal care (ideally at the beginning of the third trimester, or at any time for late entrants into prenatal care) and how to share the checklist with the hospital at which a patient intends to deliver (e.g., faxing when checklist is completed, and/or at 36 weeks).</a:t>
            </a:r>
          </a:p>
          <a:p>
            <a:r>
              <a:rPr lang="en-US" sz="2000" dirty="0"/>
              <a:t>Implement peripartum checklist. Ideally patients and providers would have updated copies of the checklist and it could be customized (e.g., more elaborated paper checklist for patients, abbreviated electronic text checklist for providers). Consider incorporating it into the electronic medical record.</a:t>
            </a:r>
          </a:p>
          <a:p>
            <a:endParaRPr lang="en-US" sz="20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262</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Noto Sans</vt:lpstr>
      <vt:lpstr>Noto Serif</vt:lpstr>
      <vt:lpstr>Roboto Medium</vt:lpstr>
      <vt:lpstr>Office Theme</vt:lpstr>
      <vt:lpstr>Best Practice #26: Codevelop a multidisciplinary peripartum plan of care for pregnant women on medication assisted treatment and ensure a warm handoff to the hospital </vt:lpstr>
      <vt:lpstr>OVERVIEW Codevelop a multidisciplinary peripartum plan of care for pregnant women on medication assisted treatment and ensure a warm handoff to the hospital  </vt:lpstr>
      <vt:lpstr>WHY WE ARE RECOMMENDING THIS BEST PRACTICE Codevelop a multidisciplinary peripartum plan of care for pregnant women on medication assisted treatment and ensure a warm handoff to the hospital  </vt:lpstr>
      <vt:lpstr>STRATEGIES FOR IMPLEMENTATION Codevelop a multidisciplinary peripartum plan of care for pregnant women on medication assisted treatment and ensure a warm handoff to the hospital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18</cp:revision>
  <dcterms:created xsi:type="dcterms:W3CDTF">2020-03-24T18:29:25Z</dcterms:created>
  <dcterms:modified xsi:type="dcterms:W3CDTF">2020-07-07T23:25:12Z</dcterms:modified>
</cp:coreProperties>
</file>